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D5BF0-C2B7-4B0F-9DC5-1B50D73D0C32}" v="6" dt="2025-12-24T07:59:1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4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7859B-D578-4ADA-98DC-F97DC04699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5B85E9-9EDC-47FA-A01C-131B10257E2D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Hands-on learning</a:t>
          </a:r>
        </a:p>
      </dgm:t>
    </dgm:pt>
    <dgm:pt modelId="{3AC376D7-2C0F-4BD4-9695-19A1E9C559E4}" type="parTrans" cxnId="{D05AC832-F661-48D7-8CDF-F3BC47FB2C36}">
      <dgm:prSet/>
      <dgm:spPr/>
      <dgm:t>
        <a:bodyPr/>
        <a:lstStyle/>
        <a:p>
          <a:endParaRPr lang="en-US"/>
        </a:p>
      </dgm:t>
    </dgm:pt>
    <dgm:pt modelId="{FA3700ED-208F-4C09-8F00-4D6E530A6372}" type="sibTrans" cxnId="{D05AC832-F661-48D7-8CDF-F3BC47FB2C36}">
      <dgm:prSet/>
      <dgm:spPr/>
      <dgm:t>
        <a:bodyPr/>
        <a:lstStyle/>
        <a:p>
          <a:endParaRPr lang="en-US"/>
        </a:p>
      </dgm:t>
    </dgm:pt>
    <dgm:pt modelId="{8ADA1AA5-9EDF-4A4C-B5FB-AC6046BEA656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Immediate feedback</a:t>
          </a:r>
        </a:p>
      </dgm:t>
    </dgm:pt>
    <dgm:pt modelId="{FB17ED57-5A2F-4311-B6CB-3229907C28BD}" type="parTrans" cxnId="{D89583B2-34B5-487D-9C1A-6484F29E7BB0}">
      <dgm:prSet/>
      <dgm:spPr/>
      <dgm:t>
        <a:bodyPr/>
        <a:lstStyle/>
        <a:p>
          <a:endParaRPr lang="en-US"/>
        </a:p>
      </dgm:t>
    </dgm:pt>
    <dgm:pt modelId="{55DA576E-7149-484D-9632-9A8C90AE2F34}" type="sibTrans" cxnId="{D89583B2-34B5-487D-9C1A-6484F29E7BB0}">
      <dgm:prSet/>
      <dgm:spPr/>
      <dgm:t>
        <a:bodyPr/>
        <a:lstStyle/>
        <a:p>
          <a:endParaRPr lang="en-US"/>
        </a:p>
      </dgm:t>
    </dgm:pt>
    <dgm:pt modelId="{6C92745C-ED7C-4522-8CBB-D295A775ED2C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</a:t>
          </a:r>
          <a:r>
            <a:rPr lang="en-US" dirty="0"/>
            <a:t> </a:t>
          </a:r>
          <a:r>
            <a:rPr lang="en-US" dirty="0">
              <a:solidFill>
                <a:srgbClr val="5D0B85"/>
              </a:solidFill>
            </a:rPr>
            <a:t>Safe practice environment</a:t>
          </a:r>
        </a:p>
      </dgm:t>
    </dgm:pt>
    <dgm:pt modelId="{3D869EFB-9D03-4D48-BCE6-6B6D16639A1D}" type="parTrans" cxnId="{9867A93C-A487-486B-90DE-D32D7C3F2125}">
      <dgm:prSet/>
      <dgm:spPr/>
      <dgm:t>
        <a:bodyPr/>
        <a:lstStyle/>
        <a:p>
          <a:endParaRPr lang="en-US"/>
        </a:p>
      </dgm:t>
    </dgm:pt>
    <dgm:pt modelId="{47EACB21-CA7C-4665-BC4E-3FCCA0C2547E}" type="sibTrans" cxnId="{9867A93C-A487-486B-90DE-D32D7C3F2125}">
      <dgm:prSet/>
      <dgm:spPr/>
      <dgm:t>
        <a:bodyPr/>
        <a:lstStyle/>
        <a:p>
          <a:endParaRPr lang="en-US"/>
        </a:p>
      </dgm:t>
    </dgm:pt>
    <dgm:pt modelId="{7BC9B751-C663-4971-87E3-D719593F7D4B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</a:t>
          </a:r>
          <a:r>
            <a:rPr lang="en-US" dirty="0"/>
            <a:t> </a:t>
          </a:r>
          <a:r>
            <a:rPr lang="en-US" dirty="0">
              <a:solidFill>
                <a:srgbClr val="5D0B85"/>
              </a:solidFill>
            </a:rPr>
            <a:t>Supports all learning styles</a:t>
          </a:r>
        </a:p>
      </dgm:t>
    </dgm:pt>
    <dgm:pt modelId="{0FA3C026-A637-4475-A346-24C21A3C27D6}" type="parTrans" cxnId="{E3BE3998-1912-446D-B645-8BE5CA0569E3}">
      <dgm:prSet/>
      <dgm:spPr/>
      <dgm:t>
        <a:bodyPr/>
        <a:lstStyle/>
        <a:p>
          <a:endParaRPr lang="en-US"/>
        </a:p>
      </dgm:t>
    </dgm:pt>
    <dgm:pt modelId="{F35ED90B-DA29-4678-AEC1-A6AB6F2291B4}" type="sibTrans" cxnId="{E3BE3998-1912-446D-B645-8BE5CA0569E3}">
      <dgm:prSet/>
      <dgm:spPr/>
      <dgm:t>
        <a:bodyPr/>
        <a:lstStyle/>
        <a:p>
          <a:endParaRPr lang="en-US"/>
        </a:p>
      </dgm:t>
    </dgm:pt>
    <dgm:pt modelId="{0EB0A469-44FC-49F4-84CB-D60D7C577EF0}" type="pres">
      <dgm:prSet presAssocID="{2877859B-D578-4ADA-98DC-F97DC0469947}" presName="vert0" presStyleCnt="0">
        <dgm:presLayoutVars>
          <dgm:dir/>
          <dgm:animOne val="branch"/>
          <dgm:animLvl val="lvl"/>
        </dgm:presLayoutVars>
      </dgm:prSet>
      <dgm:spPr/>
    </dgm:pt>
    <dgm:pt modelId="{0E3D2C44-C49E-448A-A125-4849BFFF7D69}" type="pres">
      <dgm:prSet presAssocID="{CC5B85E9-9EDC-47FA-A01C-131B10257E2D}" presName="thickLine" presStyleLbl="alignNode1" presStyleIdx="0" presStyleCnt="4"/>
      <dgm:spPr/>
    </dgm:pt>
    <dgm:pt modelId="{3472FCB9-1F4A-4669-85BC-8948E4620936}" type="pres">
      <dgm:prSet presAssocID="{CC5B85E9-9EDC-47FA-A01C-131B10257E2D}" presName="horz1" presStyleCnt="0"/>
      <dgm:spPr/>
    </dgm:pt>
    <dgm:pt modelId="{9556A8B8-72A1-4C03-8FAD-F60DA23CE3CC}" type="pres">
      <dgm:prSet presAssocID="{CC5B85E9-9EDC-47FA-A01C-131B10257E2D}" presName="tx1" presStyleLbl="revTx" presStyleIdx="0" presStyleCnt="4"/>
      <dgm:spPr/>
    </dgm:pt>
    <dgm:pt modelId="{061B1EC2-D584-4A35-8E2F-105A0EAC65A6}" type="pres">
      <dgm:prSet presAssocID="{CC5B85E9-9EDC-47FA-A01C-131B10257E2D}" presName="vert1" presStyleCnt="0"/>
      <dgm:spPr/>
    </dgm:pt>
    <dgm:pt modelId="{1752E90B-6253-4809-9CBA-A7E363766BB2}" type="pres">
      <dgm:prSet presAssocID="{8ADA1AA5-9EDF-4A4C-B5FB-AC6046BEA656}" presName="thickLine" presStyleLbl="alignNode1" presStyleIdx="1" presStyleCnt="4"/>
      <dgm:spPr/>
    </dgm:pt>
    <dgm:pt modelId="{51AF70F9-BB52-4320-890F-BD8B80BE9182}" type="pres">
      <dgm:prSet presAssocID="{8ADA1AA5-9EDF-4A4C-B5FB-AC6046BEA656}" presName="horz1" presStyleCnt="0"/>
      <dgm:spPr/>
    </dgm:pt>
    <dgm:pt modelId="{E0AAAC05-07CA-4CFE-97FF-775430BC5934}" type="pres">
      <dgm:prSet presAssocID="{8ADA1AA5-9EDF-4A4C-B5FB-AC6046BEA656}" presName="tx1" presStyleLbl="revTx" presStyleIdx="1" presStyleCnt="4"/>
      <dgm:spPr/>
    </dgm:pt>
    <dgm:pt modelId="{D0CD0023-6E0C-4C7B-A230-79EC102DD329}" type="pres">
      <dgm:prSet presAssocID="{8ADA1AA5-9EDF-4A4C-B5FB-AC6046BEA656}" presName="vert1" presStyleCnt="0"/>
      <dgm:spPr/>
    </dgm:pt>
    <dgm:pt modelId="{BCF5DE83-7423-4892-AF7E-3AE9A433D9EE}" type="pres">
      <dgm:prSet presAssocID="{6C92745C-ED7C-4522-8CBB-D295A775ED2C}" presName="thickLine" presStyleLbl="alignNode1" presStyleIdx="2" presStyleCnt="4"/>
      <dgm:spPr/>
    </dgm:pt>
    <dgm:pt modelId="{B2D0369A-94C8-4D0D-ACD6-FC78DE621F52}" type="pres">
      <dgm:prSet presAssocID="{6C92745C-ED7C-4522-8CBB-D295A775ED2C}" presName="horz1" presStyleCnt="0"/>
      <dgm:spPr/>
    </dgm:pt>
    <dgm:pt modelId="{3EB452AF-3B5E-49E9-B19D-E434A0734FAF}" type="pres">
      <dgm:prSet presAssocID="{6C92745C-ED7C-4522-8CBB-D295A775ED2C}" presName="tx1" presStyleLbl="revTx" presStyleIdx="2" presStyleCnt="4"/>
      <dgm:spPr/>
    </dgm:pt>
    <dgm:pt modelId="{9DD644B6-9AD2-4189-BD78-63DE2FD49940}" type="pres">
      <dgm:prSet presAssocID="{6C92745C-ED7C-4522-8CBB-D295A775ED2C}" presName="vert1" presStyleCnt="0"/>
      <dgm:spPr/>
    </dgm:pt>
    <dgm:pt modelId="{6F0BF70D-0642-4649-9CB9-9189BBBC56CA}" type="pres">
      <dgm:prSet presAssocID="{7BC9B751-C663-4971-87E3-D719593F7D4B}" presName="thickLine" presStyleLbl="alignNode1" presStyleIdx="3" presStyleCnt="4"/>
      <dgm:spPr/>
    </dgm:pt>
    <dgm:pt modelId="{9CBFA2F5-44CF-4153-8932-EB66B851EDDB}" type="pres">
      <dgm:prSet presAssocID="{7BC9B751-C663-4971-87E3-D719593F7D4B}" presName="horz1" presStyleCnt="0"/>
      <dgm:spPr/>
    </dgm:pt>
    <dgm:pt modelId="{22BE9E3D-74D2-494D-B0D6-9C9945162E09}" type="pres">
      <dgm:prSet presAssocID="{7BC9B751-C663-4971-87E3-D719593F7D4B}" presName="tx1" presStyleLbl="revTx" presStyleIdx="3" presStyleCnt="4"/>
      <dgm:spPr/>
    </dgm:pt>
    <dgm:pt modelId="{3C4E197D-EABA-4106-B570-1EFED08BBB26}" type="pres">
      <dgm:prSet presAssocID="{7BC9B751-C663-4971-87E3-D719593F7D4B}" presName="vert1" presStyleCnt="0"/>
      <dgm:spPr/>
    </dgm:pt>
  </dgm:ptLst>
  <dgm:cxnLst>
    <dgm:cxn modelId="{D05AC832-F661-48D7-8CDF-F3BC47FB2C36}" srcId="{2877859B-D578-4ADA-98DC-F97DC0469947}" destId="{CC5B85E9-9EDC-47FA-A01C-131B10257E2D}" srcOrd="0" destOrd="0" parTransId="{3AC376D7-2C0F-4BD4-9695-19A1E9C559E4}" sibTransId="{FA3700ED-208F-4C09-8F00-4D6E530A6372}"/>
    <dgm:cxn modelId="{9867A93C-A487-486B-90DE-D32D7C3F2125}" srcId="{2877859B-D578-4ADA-98DC-F97DC0469947}" destId="{6C92745C-ED7C-4522-8CBB-D295A775ED2C}" srcOrd="2" destOrd="0" parTransId="{3D869EFB-9D03-4D48-BCE6-6B6D16639A1D}" sibTransId="{47EACB21-CA7C-4665-BC4E-3FCCA0C2547E}"/>
    <dgm:cxn modelId="{AA253861-2E98-4378-9AE5-094834D42217}" type="presOf" srcId="{6C92745C-ED7C-4522-8CBB-D295A775ED2C}" destId="{3EB452AF-3B5E-49E9-B19D-E434A0734FAF}" srcOrd="0" destOrd="0" presId="urn:microsoft.com/office/officeart/2008/layout/LinedList"/>
    <dgm:cxn modelId="{7BAB2C6D-0EE7-4580-B66F-5E4C5D1CFEA0}" type="presOf" srcId="{7BC9B751-C663-4971-87E3-D719593F7D4B}" destId="{22BE9E3D-74D2-494D-B0D6-9C9945162E09}" srcOrd="0" destOrd="0" presId="urn:microsoft.com/office/officeart/2008/layout/LinedList"/>
    <dgm:cxn modelId="{E3BE3998-1912-446D-B645-8BE5CA0569E3}" srcId="{2877859B-D578-4ADA-98DC-F97DC0469947}" destId="{7BC9B751-C663-4971-87E3-D719593F7D4B}" srcOrd="3" destOrd="0" parTransId="{0FA3C026-A637-4475-A346-24C21A3C27D6}" sibTransId="{F35ED90B-DA29-4678-AEC1-A6AB6F2291B4}"/>
    <dgm:cxn modelId="{62DECE9E-828C-44A0-B6D9-22AC3846EC23}" type="presOf" srcId="{8ADA1AA5-9EDF-4A4C-B5FB-AC6046BEA656}" destId="{E0AAAC05-07CA-4CFE-97FF-775430BC5934}" srcOrd="0" destOrd="0" presId="urn:microsoft.com/office/officeart/2008/layout/LinedList"/>
    <dgm:cxn modelId="{D89583B2-34B5-487D-9C1A-6484F29E7BB0}" srcId="{2877859B-D578-4ADA-98DC-F97DC0469947}" destId="{8ADA1AA5-9EDF-4A4C-B5FB-AC6046BEA656}" srcOrd="1" destOrd="0" parTransId="{FB17ED57-5A2F-4311-B6CB-3229907C28BD}" sibTransId="{55DA576E-7149-484D-9632-9A8C90AE2F34}"/>
    <dgm:cxn modelId="{9ACC50B9-A050-42D3-A129-A33FBBE61FD9}" type="presOf" srcId="{CC5B85E9-9EDC-47FA-A01C-131B10257E2D}" destId="{9556A8B8-72A1-4C03-8FAD-F60DA23CE3CC}" srcOrd="0" destOrd="0" presId="urn:microsoft.com/office/officeart/2008/layout/LinedList"/>
    <dgm:cxn modelId="{1C04DCC0-5B2C-4D8A-BE49-8A9522CCA9D2}" type="presOf" srcId="{2877859B-D578-4ADA-98DC-F97DC0469947}" destId="{0EB0A469-44FC-49F4-84CB-D60D7C577EF0}" srcOrd="0" destOrd="0" presId="urn:microsoft.com/office/officeart/2008/layout/LinedList"/>
    <dgm:cxn modelId="{FAD53902-180A-465E-8BD1-D0EECCD4F24C}" type="presParOf" srcId="{0EB0A469-44FC-49F4-84CB-D60D7C577EF0}" destId="{0E3D2C44-C49E-448A-A125-4849BFFF7D69}" srcOrd="0" destOrd="0" presId="urn:microsoft.com/office/officeart/2008/layout/LinedList"/>
    <dgm:cxn modelId="{6251BCFD-DF36-4E46-A0F8-F2A7FB786E46}" type="presParOf" srcId="{0EB0A469-44FC-49F4-84CB-D60D7C577EF0}" destId="{3472FCB9-1F4A-4669-85BC-8948E4620936}" srcOrd="1" destOrd="0" presId="urn:microsoft.com/office/officeart/2008/layout/LinedList"/>
    <dgm:cxn modelId="{74497098-3C86-461F-BC9E-2F55E3C45C54}" type="presParOf" srcId="{3472FCB9-1F4A-4669-85BC-8948E4620936}" destId="{9556A8B8-72A1-4C03-8FAD-F60DA23CE3CC}" srcOrd="0" destOrd="0" presId="urn:microsoft.com/office/officeart/2008/layout/LinedList"/>
    <dgm:cxn modelId="{A926A39E-AAD3-4C29-B17D-BCAEE0C8C7EF}" type="presParOf" srcId="{3472FCB9-1F4A-4669-85BC-8948E4620936}" destId="{061B1EC2-D584-4A35-8E2F-105A0EAC65A6}" srcOrd="1" destOrd="0" presId="urn:microsoft.com/office/officeart/2008/layout/LinedList"/>
    <dgm:cxn modelId="{2C797D29-5FB3-436E-82EA-AECBB04BE808}" type="presParOf" srcId="{0EB0A469-44FC-49F4-84CB-D60D7C577EF0}" destId="{1752E90B-6253-4809-9CBA-A7E363766BB2}" srcOrd="2" destOrd="0" presId="urn:microsoft.com/office/officeart/2008/layout/LinedList"/>
    <dgm:cxn modelId="{EFAF2125-F902-4A89-AA76-A1CC9EB01BE7}" type="presParOf" srcId="{0EB0A469-44FC-49F4-84CB-D60D7C577EF0}" destId="{51AF70F9-BB52-4320-890F-BD8B80BE9182}" srcOrd="3" destOrd="0" presId="urn:microsoft.com/office/officeart/2008/layout/LinedList"/>
    <dgm:cxn modelId="{1A0AFD65-D719-446B-90AD-6D04BED97EA7}" type="presParOf" srcId="{51AF70F9-BB52-4320-890F-BD8B80BE9182}" destId="{E0AAAC05-07CA-4CFE-97FF-775430BC5934}" srcOrd="0" destOrd="0" presId="urn:microsoft.com/office/officeart/2008/layout/LinedList"/>
    <dgm:cxn modelId="{7D123879-4273-4512-8613-C0AD4A85D6EF}" type="presParOf" srcId="{51AF70F9-BB52-4320-890F-BD8B80BE9182}" destId="{D0CD0023-6E0C-4C7B-A230-79EC102DD329}" srcOrd="1" destOrd="0" presId="urn:microsoft.com/office/officeart/2008/layout/LinedList"/>
    <dgm:cxn modelId="{75F2B5CD-9944-4918-A82E-AADFB2778828}" type="presParOf" srcId="{0EB0A469-44FC-49F4-84CB-D60D7C577EF0}" destId="{BCF5DE83-7423-4892-AF7E-3AE9A433D9EE}" srcOrd="4" destOrd="0" presId="urn:microsoft.com/office/officeart/2008/layout/LinedList"/>
    <dgm:cxn modelId="{CEE1D8C4-85ED-4C45-8331-C9812FB2D7ED}" type="presParOf" srcId="{0EB0A469-44FC-49F4-84CB-D60D7C577EF0}" destId="{B2D0369A-94C8-4D0D-ACD6-FC78DE621F52}" srcOrd="5" destOrd="0" presId="urn:microsoft.com/office/officeart/2008/layout/LinedList"/>
    <dgm:cxn modelId="{9C2508D3-FA04-4A22-8736-AE3975FF7E92}" type="presParOf" srcId="{B2D0369A-94C8-4D0D-ACD6-FC78DE621F52}" destId="{3EB452AF-3B5E-49E9-B19D-E434A0734FAF}" srcOrd="0" destOrd="0" presId="urn:microsoft.com/office/officeart/2008/layout/LinedList"/>
    <dgm:cxn modelId="{634E546D-83FF-41EE-8887-B189B2259A7C}" type="presParOf" srcId="{B2D0369A-94C8-4D0D-ACD6-FC78DE621F52}" destId="{9DD644B6-9AD2-4189-BD78-63DE2FD49940}" srcOrd="1" destOrd="0" presId="urn:microsoft.com/office/officeart/2008/layout/LinedList"/>
    <dgm:cxn modelId="{F5FF315D-6D5C-4004-B180-023FF8187ABD}" type="presParOf" srcId="{0EB0A469-44FC-49F4-84CB-D60D7C577EF0}" destId="{6F0BF70D-0642-4649-9CB9-9189BBBC56CA}" srcOrd="6" destOrd="0" presId="urn:microsoft.com/office/officeart/2008/layout/LinedList"/>
    <dgm:cxn modelId="{F7841EC4-5C54-4C7F-828C-BD7492BACDF5}" type="presParOf" srcId="{0EB0A469-44FC-49F4-84CB-D60D7C577EF0}" destId="{9CBFA2F5-44CF-4153-8932-EB66B851EDDB}" srcOrd="7" destOrd="0" presId="urn:microsoft.com/office/officeart/2008/layout/LinedList"/>
    <dgm:cxn modelId="{0C9B94BF-9C88-4CB9-8B0F-6FE49D27C97E}" type="presParOf" srcId="{9CBFA2F5-44CF-4153-8932-EB66B851EDDB}" destId="{22BE9E3D-74D2-494D-B0D6-9C9945162E09}" srcOrd="0" destOrd="0" presId="urn:microsoft.com/office/officeart/2008/layout/LinedList"/>
    <dgm:cxn modelId="{129F352A-CD00-463D-9387-06DE6CAC7369}" type="presParOf" srcId="{9CBFA2F5-44CF-4153-8932-EB66B851EDDB}" destId="{3C4E197D-EABA-4106-B570-1EFED08BBB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E2516-D138-4113-98DB-7CE77FF77C2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F0D1CA-14FE-46A9-AF2A-A5C90FDD2B80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View trainee attempts</a:t>
          </a:r>
        </a:p>
      </dgm:t>
    </dgm:pt>
    <dgm:pt modelId="{9C089504-D209-467B-9994-AD0BD20ED579}" type="parTrans" cxnId="{D4F8FCBC-1D38-4FAA-AC46-BC92706D5DC7}">
      <dgm:prSet/>
      <dgm:spPr/>
      <dgm:t>
        <a:bodyPr/>
        <a:lstStyle/>
        <a:p>
          <a:endParaRPr lang="en-US"/>
        </a:p>
      </dgm:t>
    </dgm:pt>
    <dgm:pt modelId="{FD328D7A-8921-4843-9E79-9134147FB008}" type="sibTrans" cxnId="{D4F8FCBC-1D38-4FAA-AC46-BC92706D5DC7}">
      <dgm:prSet/>
      <dgm:spPr/>
      <dgm:t>
        <a:bodyPr/>
        <a:lstStyle/>
        <a:p>
          <a:endParaRPr lang="en-US"/>
        </a:p>
      </dgm:t>
    </dgm:pt>
    <dgm:pt modelId="{633ACF18-36C3-490A-8271-69871073D3CE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Identify error patterns</a:t>
          </a:r>
        </a:p>
      </dgm:t>
    </dgm:pt>
    <dgm:pt modelId="{8C233C4C-688B-4279-9A68-7318AEA849C5}" type="parTrans" cxnId="{9BC3748D-D934-4E46-8560-4FF497491D06}">
      <dgm:prSet/>
      <dgm:spPr/>
      <dgm:t>
        <a:bodyPr/>
        <a:lstStyle/>
        <a:p>
          <a:endParaRPr lang="en-US"/>
        </a:p>
      </dgm:t>
    </dgm:pt>
    <dgm:pt modelId="{F1CD0E9D-1A76-4520-8108-013702C4DB95}" type="sibTrans" cxnId="{9BC3748D-D934-4E46-8560-4FF497491D06}">
      <dgm:prSet/>
      <dgm:spPr/>
      <dgm:t>
        <a:bodyPr/>
        <a:lstStyle/>
        <a:p>
          <a:endParaRPr lang="en-US"/>
        </a:p>
      </dgm:t>
    </dgm:pt>
    <dgm:pt modelId="{02A9ED73-B572-4701-8AB2-BF8E2AA18E11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Assign targeted scenarios</a:t>
          </a:r>
        </a:p>
      </dgm:t>
    </dgm:pt>
    <dgm:pt modelId="{A79EFD6D-54AB-46C1-8B87-628640846EA1}" type="parTrans" cxnId="{7937E294-7A7D-423F-9BA5-4EAC65C7E8F5}">
      <dgm:prSet/>
      <dgm:spPr/>
      <dgm:t>
        <a:bodyPr/>
        <a:lstStyle/>
        <a:p>
          <a:endParaRPr lang="en-US"/>
        </a:p>
      </dgm:t>
    </dgm:pt>
    <dgm:pt modelId="{2E798254-E68A-4BAE-A203-5A7DF888F267}" type="sibTrans" cxnId="{7937E294-7A7D-423F-9BA5-4EAC65C7E8F5}">
      <dgm:prSet/>
      <dgm:spPr/>
      <dgm:t>
        <a:bodyPr/>
        <a:lstStyle/>
        <a:p>
          <a:endParaRPr lang="en-US"/>
        </a:p>
      </dgm:t>
    </dgm:pt>
    <dgm:pt modelId="{1FE13DF4-1976-41AA-90AC-AA32611782B6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Track competency over time</a:t>
          </a:r>
        </a:p>
      </dgm:t>
    </dgm:pt>
    <dgm:pt modelId="{FD8BC205-3CB6-42DD-8127-1AE6E0F585F6}" type="parTrans" cxnId="{8BA8D54B-239B-4411-8902-5E04592FA09F}">
      <dgm:prSet/>
      <dgm:spPr/>
      <dgm:t>
        <a:bodyPr/>
        <a:lstStyle/>
        <a:p>
          <a:endParaRPr lang="en-US"/>
        </a:p>
      </dgm:t>
    </dgm:pt>
    <dgm:pt modelId="{AD67D157-CD30-4074-AC8A-90C6E61938DE}" type="sibTrans" cxnId="{8BA8D54B-239B-4411-8902-5E04592FA09F}">
      <dgm:prSet/>
      <dgm:spPr/>
      <dgm:t>
        <a:bodyPr/>
        <a:lstStyle/>
        <a:p>
          <a:endParaRPr lang="en-US"/>
        </a:p>
      </dgm:t>
    </dgm:pt>
    <dgm:pt modelId="{2D65F4BC-271D-49B5-B1B7-81064C7BD4B7}" type="pres">
      <dgm:prSet presAssocID="{176E2516-D138-4113-98DB-7CE77FF77C2B}" presName="cycle" presStyleCnt="0">
        <dgm:presLayoutVars>
          <dgm:dir/>
          <dgm:resizeHandles val="exact"/>
        </dgm:presLayoutVars>
      </dgm:prSet>
      <dgm:spPr/>
    </dgm:pt>
    <dgm:pt modelId="{E44BDCAE-240A-45C8-B8E9-2564A0C03C4D}" type="pres">
      <dgm:prSet presAssocID="{C0F0D1CA-14FE-46A9-AF2A-A5C90FDD2B80}" presName="dummy" presStyleCnt="0"/>
      <dgm:spPr/>
    </dgm:pt>
    <dgm:pt modelId="{782A4176-C58B-47D3-BE58-1B357F71F3B5}" type="pres">
      <dgm:prSet presAssocID="{C0F0D1CA-14FE-46A9-AF2A-A5C90FDD2B80}" presName="node" presStyleLbl="revTx" presStyleIdx="0" presStyleCnt="4">
        <dgm:presLayoutVars>
          <dgm:bulletEnabled val="1"/>
        </dgm:presLayoutVars>
      </dgm:prSet>
      <dgm:spPr/>
    </dgm:pt>
    <dgm:pt modelId="{D781A669-D103-4FFB-8215-8D2A0D7F80A7}" type="pres">
      <dgm:prSet presAssocID="{FD328D7A-8921-4843-9E79-9134147FB008}" presName="sibTrans" presStyleLbl="node1" presStyleIdx="0" presStyleCnt="4"/>
      <dgm:spPr/>
    </dgm:pt>
    <dgm:pt modelId="{2DB554E3-EAA2-46ED-85B6-EE5C8DAC961F}" type="pres">
      <dgm:prSet presAssocID="{633ACF18-36C3-490A-8271-69871073D3CE}" presName="dummy" presStyleCnt="0"/>
      <dgm:spPr/>
    </dgm:pt>
    <dgm:pt modelId="{1F4D45B2-95F3-45D9-8918-DFFA87804ACA}" type="pres">
      <dgm:prSet presAssocID="{633ACF18-36C3-490A-8271-69871073D3CE}" presName="node" presStyleLbl="revTx" presStyleIdx="1" presStyleCnt="4">
        <dgm:presLayoutVars>
          <dgm:bulletEnabled val="1"/>
        </dgm:presLayoutVars>
      </dgm:prSet>
      <dgm:spPr/>
    </dgm:pt>
    <dgm:pt modelId="{CE932E10-72C4-4781-A0B8-981647D16550}" type="pres">
      <dgm:prSet presAssocID="{F1CD0E9D-1A76-4520-8108-013702C4DB95}" presName="sibTrans" presStyleLbl="node1" presStyleIdx="1" presStyleCnt="4"/>
      <dgm:spPr/>
    </dgm:pt>
    <dgm:pt modelId="{30A14198-5516-4BA9-A582-97A99BCCF88C}" type="pres">
      <dgm:prSet presAssocID="{02A9ED73-B572-4701-8AB2-BF8E2AA18E11}" presName="dummy" presStyleCnt="0"/>
      <dgm:spPr/>
    </dgm:pt>
    <dgm:pt modelId="{1DB1F2C2-3770-4EF3-B253-C3A8483C55BA}" type="pres">
      <dgm:prSet presAssocID="{02A9ED73-B572-4701-8AB2-BF8E2AA18E11}" presName="node" presStyleLbl="revTx" presStyleIdx="2" presStyleCnt="4">
        <dgm:presLayoutVars>
          <dgm:bulletEnabled val="1"/>
        </dgm:presLayoutVars>
      </dgm:prSet>
      <dgm:spPr/>
    </dgm:pt>
    <dgm:pt modelId="{A60F191C-4D99-405D-B001-E9A8BE64E794}" type="pres">
      <dgm:prSet presAssocID="{2E798254-E68A-4BAE-A203-5A7DF888F267}" presName="sibTrans" presStyleLbl="node1" presStyleIdx="2" presStyleCnt="4"/>
      <dgm:spPr/>
    </dgm:pt>
    <dgm:pt modelId="{34DC8932-BF21-4866-B76F-E40CEEA35BEC}" type="pres">
      <dgm:prSet presAssocID="{1FE13DF4-1976-41AA-90AC-AA32611782B6}" presName="dummy" presStyleCnt="0"/>
      <dgm:spPr/>
    </dgm:pt>
    <dgm:pt modelId="{D8497FC5-9967-4F45-8950-2BD2F54759D0}" type="pres">
      <dgm:prSet presAssocID="{1FE13DF4-1976-41AA-90AC-AA32611782B6}" presName="node" presStyleLbl="revTx" presStyleIdx="3" presStyleCnt="4">
        <dgm:presLayoutVars>
          <dgm:bulletEnabled val="1"/>
        </dgm:presLayoutVars>
      </dgm:prSet>
      <dgm:spPr/>
    </dgm:pt>
    <dgm:pt modelId="{42C61214-7308-4E2B-AA8C-410F57F2A116}" type="pres">
      <dgm:prSet presAssocID="{AD67D157-CD30-4074-AC8A-90C6E61938DE}" presName="sibTrans" presStyleLbl="node1" presStyleIdx="3" presStyleCnt="4"/>
      <dgm:spPr/>
    </dgm:pt>
  </dgm:ptLst>
  <dgm:cxnLst>
    <dgm:cxn modelId="{5EAAF911-B5FE-40E8-A1A0-650D5897AC4E}" type="presOf" srcId="{F1CD0E9D-1A76-4520-8108-013702C4DB95}" destId="{CE932E10-72C4-4781-A0B8-981647D16550}" srcOrd="0" destOrd="0" presId="urn:microsoft.com/office/officeart/2005/8/layout/cycle1"/>
    <dgm:cxn modelId="{4135AE18-A20B-45C7-80E5-54D6E732DF16}" type="presOf" srcId="{176E2516-D138-4113-98DB-7CE77FF77C2B}" destId="{2D65F4BC-271D-49B5-B1B7-81064C7BD4B7}" srcOrd="0" destOrd="0" presId="urn:microsoft.com/office/officeart/2005/8/layout/cycle1"/>
    <dgm:cxn modelId="{0A449D19-7BF8-44D4-A423-C7F81320C36E}" type="presOf" srcId="{633ACF18-36C3-490A-8271-69871073D3CE}" destId="{1F4D45B2-95F3-45D9-8918-DFFA87804ACA}" srcOrd="0" destOrd="0" presId="urn:microsoft.com/office/officeart/2005/8/layout/cycle1"/>
    <dgm:cxn modelId="{F526D922-E627-4B45-9485-4FDE0E9B48A6}" type="presOf" srcId="{02A9ED73-B572-4701-8AB2-BF8E2AA18E11}" destId="{1DB1F2C2-3770-4EF3-B253-C3A8483C55BA}" srcOrd="0" destOrd="0" presId="urn:microsoft.com/office/officeart/2005/8/layout/cycle1"/>
    <dgm:cxn modelId="{8BA8D54B-239B-4411-8902-5E04592FA09F}" srcId="{176E2516-D138-4113-98DB-7CE77FF77C2B}" destId="{1FE13DF4-1976-41AA-90AC-AA32611782B6}" srcOrd="3" destOrd="0" parTransId="{FD8BC205-3CB6-42DD-8127-1AE6E0F585F6}" sibTransId="{AD67D157-CD30-4074-AC8A-90C6E61938DE}"/>
    <dgm:cxn modelId="{BFE63953-1DEA-44D6-ABB4-6B75FDFB4846}" type="presOf" srcId="{AD67D157-CD30-4074-AC8A-90C6E61938DE}" destId="{42C61214-7308-4E2B-AA8C-410F57F2A116}" srcOrd="0" destOrd="0" presId="urn:microsoft.com/office/officeart/2005/8/layout/cycle1"/>
    <dgm:cxn modelId="{6FE76253-7542-4351-844A-662232FFDE40}" type="presOf" srcId="{2E798254-E68A-4BAE-A203-5A7DF888F267}" destId="{A60F191C-4D99-405D-B001-E9A8BE64E794}" srcOrd="0" destOrd="0" presId="urn:microsoft.com/office/officeart/2005/8/layout/cycle1"/>
    <dgm:cxn modelId="{F0C5D67D-6819-46EB-80E3-81F1229692AC}" type="presOf" srcId="{1FE13DF4-1976-41AA-90AC-AA32611782B6}" destId="{D8497FC5-9967-4F45-8950-2BD2F54759D0}" srcOrd="0" destOrd="0" presId="urn:microsoft.com/office/officeart/2005/8/layout/cycle1"/>
    <dgm:cxn modelId="{9BC3748D-D934-4E46-8560-4FF497491D06}" srcId="{176E2516-D138-4113-98DB-7CE77FF77C2B}" destId="{633ACF18-36C3-490A-8271-69871073D3CE}" srcOrd="1" destOrd="0" parTransId="{8C233C4C-688B-4279-9A68-7318AEA849C5}" sibTransId="{F1CD0E9D-1A76-4520-8108-013702C4DB95}"/>
    <dgm:cxn modelId="{7937E294-7A7D-423F-9BA5-4EAC65C7E8F5}" srcId="{176E2516-D138-4113-98DB-7CE77FF77C2B}" destId="{02A9ED73-B572-4701-8AB2-BF8E2AA18E11}" srcOrd="2" destOrd="0" parTransId="{A79EFD6D-54AB-46C1-8B87-628640846EA1}" sibTransId="{2E798254-E68A-4BAE-A203-5A7DF888F267}"/>
    <dgm:cxn modelId="{0B785CA2-5E60-4284-9535-23062FCD2D76}" type="presOf" srcId="{FD328D7A-8921-4843-9E79-9134147FB008}" destId="{D781A669-D103-4FFB-8215-8D2A0D7F80A7}" srcOrd="0" destOrd="0" presId="urn:microsoft.com/office/officeart/2005/8/layout/cycle1"/>
    <dgm:cxn modelId="{D4F8FCBC-1D38-4FAA-AC46-BC92706D5DC7}" srcId="{176E2516-D138-4113-98DB-7CE77FF77C2B}" destId="{C0F0D1CA-14FE-46A9-AF2A-A5C90FDD2B80}" srcOrd="0" destOrd="0" parTransId="{9C089504-D209-467B-9994-AD0BD20ED579}" sibTransId="{FD328D7A-8921-4843-9E79-9134147FB008}"/>
    <dgm:cxn modelId="{156324BF-B86B-4EC3-A4E1-33F8FE97F7B0}" type="presOf" srcId="{C0F0D1CA-14FE-46A9-AF2A-A5C90FDD2B80}" destId="{782A4176-C58B-47D3-BE58-1B357F71F3B5}" srcOrd="0" destOrd="0" presId="urn:microsoft.com/office/officeart/2005/8/layout/cycle1"/>
    <dgm:cxn modelId="{D6397ABD-27AD-4EF2-B0C4-4C77CB0EEE75}" type="presParOf" srcId="{2D65F4BC-271D-49B5-B1B7-81064C7BD4B7}" destId="{E44BDCAE-240A-45C8-B8E9-2564A0C03C4D}" srcOrd="0" destOrd="0" presId="urn:microsoft.com/office/officeart/2005/8/layout/cycle1"/>
    <dgm:cxn modelId="{AFD2774B-F5BC-4489-B7AE-B1D221137569}" type="presParOf" srcId="{2D65F4BC-271D-49B5-B1B7-81064C7BD4B7}" destId="{782A4176-C58B-47D3-BE58-1B357F71F3B5}" srcOrd="1" destOrd="0" presId="urn:microsoft.com/office/officeart/2005/8/layout/cycle1"/>
    <dgm:cxn modelId="{EA81E1DD-1B89-4AC0-96AB-399850A1C595}" type="presParOf" srcId="{2D65F4BC-271D-49B5-B1B7-81064C7BD4B7}" destId="{D781A669-D103-4FFB-8215-8D2A0D7F80A7}" srcOrd="2" destOrd="0" presId="urn:microsoft.com/office/officeart/2005/8/layout/cycle1"/>
    <dgm:cxn modelId="{B2BF3C6A-B63F-401B-B074-F7ED0E55BFC4}" type="presParOf" srcId="{2D65F4BC-271D-49B5-B1B7-81064C7BD4B7}" destId="{2DB554E3-EAA2-46ED-85B6-EE5C8DAC961F}" srcOrd="3" destOrd="0" presId="urn:microsoft.com/office/officeart/2005/8/layout/cycle1"/>
    <dgm:cxn modelId="{4940627F-A317-4337-A8E0-FB2A8B39CF6C}" type="presParOf" srcId="{2D65F4BC-271D-49B5-B1B7-81064C7BD4B7}" destId="{1F4D45B2-95F3-45D9-8918-DFFA87804ACA}" srcOrd="4" destOrd="0" presId="urn:microsoft.com/office/officeart/2005/8/layout/cycle1"/>
    <dgm:cxn modelId="{EBD35778-9096-46DB-B00F-E201E9C1C879}" type="presParOf" srcId="{2D65F4BC-271D-49B5-B1B7-81064C7BD4B7}" destId="{CE932E10-72C4-4781-A0B8-981647D16550}" srcOrd="5" destOrd="0" presId="urn:microsoft.com/office/officeart/2005/8/layout/cycle1"/>
    <dgm:cxn modelId="{0023F8C0-2BC5-42A0-A9F2-94701BEE7041}" type="presParOf" srcId="{2D65F4BC-271D-49B5-B1B7-81064C7BD4B7}" destId="{30A14198-5516-4BA9-A582-97A99BCCF88C}" srcOrd="6" destOrd="0" presId="urn:microsoft.com/office/officeart/2005/8/layout/cycle1"/>
    <dgm:cxn modelId="{F211E1EF-CA2D-4A40-ACD0-8EEC8CBFF286}" type="presParOf" srcId="{2D65F4BC-271D-49B5-B1B7-81064C7BD4B7}" destId="{1DB1F2C2-3770-4EF3-B253-C3A8483C55BA}" srcOrd="7" destOrd="0" presId="urn:microsoft.com/office/officeart/2005/8/layout/cycle1"/>
    <dgm:cxn modelId="{93C24B07-C403-49A9-941D-F03F9710F87B}" type="presParOf" srcId="{2D65F4BC-271D-49B5-B1B7-81064C7BD4B7}" destId="{A60F191C-4D99-405D-B001-E9A8BE64E794}" srcOrd="8" destOrd="0" presId="urn:microsoft.com/office/officeart/2005/8/layout/cycle1"/>
    <dgm:cxn modelId="{E7A976DF-EFAF-45F0-87E9-C9A2A1F3178A}" type="presParOf" srcId="{2D65F4BC-271D-49B5-B1B7-81064C7BD4B7}" destId="{34DC8932-BF21-4866-B76F-E40CEEA35BEC}" srcOrd="9" destOrd="0" presId="urn:microsoft.com/office/officeart/2005/8/layout/cycle1"/>
    <dgm:cxn modelId="{43BCE460-1473-4644-B6A3-3B90F8886E1E}" type="presParOf" srcId="{2D65F4BC-271D-49B5-B1B7-81064C7BD4B7}" destId="{D8497FC5-9967-4F45-8950-2BD2F54759D0}" srcOrd="10" destOrd="0" presId="urn:microsoft.com/office/officeart/2005/8/layout/cycle1"/>
    <dgm:cxn modelId="{0461EFA1-96D6-48B6-9192-23787375D061}" type="presParOf" srcId="{2D65F4BC-271D-49B5-B1B7-81064C7BD4B7}" destId="{42C61214-7308-4E2B-AA8C-410F57F2A11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40186-1D3E-4198-9717-155AE27C79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2AE046-50C3-47CB-921E-77EC6CDC7B72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Less time correcting early mistakes</a:t>
          </a:r>
        </a:p>
      </dgm:t>
    </dgm:pt>
    <dgm:pt modelId="{D3C5FDF6-CD59-4CE0-980D-FFA40A51BD2A}" type="parTrans" cxnId="{0C6F0880-3767-4313-A01A-62131E7767A5}">
      <dgm:prSet/>
      <dgm:spPr/>
      <dgm:t>
        <a:bodyPr/>
        <a:lstStyle/>
        <a:p>
          <a:endParaRPr lang="en-US"/>
        </a:p>
      </dgm:t>
    </dgm:pt>
    <dgm:pt modelId="{9566AD6E-D604-45E3-A111-CFA16C6B3CA1}" type="sibTrans" cxnId="{0C6F0880-3767-4313-A01A-62131E7767A5}">
      <dgm:prSet/>
      <dgm:spPr/>
      <dgm:t>
        <a:bodyPr/>
        <a:lstStyle/>
        <a:p>
          <a:endParaRPr lang="en-US"/>
        </a:p>
      </dgm:t>
    </dgm:pt>
    <dgm:pt modelId="{1725DBEC-597A-410E-BC19-B03503202751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More consistent coaching</a:t>
          </a:r>
        </a:p>
      </dgm:t>
    </dgm:pt>
    <dgm:pt modelId="{CF00D34E-93F8-46AD-AE09-5494425C3360}" type="parTrans" cxnId="{01F18036-C32B-47F6-9922-3C883DD3C545}">
      <dgm:prSet/>
      <dgm:spPr/>
      <dgm:t>
        <a:bodyPr/>
        <a:lstStyle/>
        <a:p>
          <a:endParaRPr lang="en-US"/>
        </a:p>
      </dgm:t>
    </dgm:pt>
    <dgm:pt modelId="{7E63E38A-22CD-453B-886E-EEB11907DED0}" type="sibTrans" cxnId="{01F18036-C32B-47F6-9922-3C883DD3C545}">
      <dgm:prSet/>
      <dgm:spPr/>
      <dgm:t>
        <a:bodyPr/>
        <a:lstStyle/>
        <a:p>
          <a:endParaRPr lang="en-US"/>
        </a:p>
      </dgm:t>
    </dgm:pt>
    <dgm:pt modelId="{33ED4580-07EC-4408-BE60-5483088F9928}">
      <dgm:prSet/>
      <dgm:spPr/>
      <dgm:t>
        <a:bodyPr/>
        <a:lstStyle/>
        <a:p>
          <a:r>
            <a:rPr lang="en-US" dirty="0">
              <a:solidFill>
                <a:srgbClr val="5D0B85"/>
              </a:solidFill>
            </a:rPr>
            <a:t>• Higher trainee confidence on Day 1</a:t>
          </a:r>
        </a:p>
      </dgm:t>
    </dgm:pt>
    <dgm:pt modelId="{2649ACE9-CD9B-4142-8F53-0C1C1688C6EB}" type="parTrans" cxnId="{4C1D4C9D-B830-448D-90AC-E55C2C4CE70C}">
      <dgm:prSet/>
      <dgm:spPr/>
      <dgm:t>
        <a:bodyPr/>
        <a:lstStyle/>
        <a:p>
          <a:endParaRPr lang="en-US"/>
        </a:p>
      </dgm:t>
    </dgm:pt>
    <dgm:pt modelId="{96623206-4F0D-447B-BE29-CC8FDDCCCFFA}" type="sibTrans" cxnId="{4C1D4C9D-B830-448D-90AC-E55C2C4CE70C}">
      <dgm:prSet/>
      <dgm:spPr/>
      <dgm:t>
        <a:bodyPr/>
        <a:lstStyle/>
        <a:p>
          <a:endParaRPr lang="en-US"/>
        </a:p>
      </dgm:t>
    </dgm:pt>
    <dgm:pt modelId="{279FF43E-750D-4360-919A-25BDB7627071}" type="pres">
      <dgm:prSet presAssocID="{0BE40186-1D3E-4198-9717-155AE27C79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445ACA-15EF-4557-9A0C-D2A93DF2A1F0}" type="pres">
      <dgm:prSet presAssocID="{B92AE046-50C3-47CB-921E-77EC6CDC7B72}" presName="hierRoot1" presStyleCnt="0"/>
      <dgm:spPr/>
    </dgm:pt>
    <dgm:pt modelId="{254B2EFC-63F8-4193-B7F4-0E5DC998A019}" type="pres">
      <dgm:prSet presAssocID="{B92AE046-50C3-47CB-921E-77EC6CDC7B72}" presName="composite" presStyleCnt="0"/>
      <dgm:spPr/>
    </dgm:pt>
    <dgm:pt modelId="{1D16E0EF-BE93-445D-8C43-CBEBEAB6EC42}" type="pres">
      <dgm:prSet presAssocID="{B92AE046-50C3-47CB-921E-77EC6CDC7B72}" presName="background" presStyleLbl="node0" presStyleIdx="0" presStyleCnt="3"/>
      <dgm:spPr/>
    </dgm:pt>
    <dgm:pt modelId="{964C7BBD-87B6-4178-A9D3-41029A71CB77}" type="pres">
      <dgm:prSet presAssocID="{B92AE046-50C3-47CB-921E-77EC6CDC7B72}" presName="text" presStyleLbl="fgAcc0" presStyleIdx="0" presStyleCnt="3">
        <dgm:presLayoutVars>
          <dgm:chPref val="3"/>
        </dgm:presLayoutVars>
      </dgm:prSet>
      <dgm:spPr/>
    </dgm:pt>
    <dgm:pt modelId="{C21C5A57-873F-4744-9BD3-D11A3A42E209}" type="pres">
      <dgm:prSet presAssocID="{B92AE046-50C3-47CB-921E-77EC6CDC7B72}" presName="hierChild2" presStyleCnt="0"/>
      <dgm:spPr/>
    </dgm:pt>
    <dgm:pt modelId="{CB74F844-5ADE-4E2F-8D03-5CC6D7DF4DCF}" type="pres">
      <dgm:prSet presAssocID="{1725DBEC-597A-410E-BC19-B03503202751}" presName="hierRoot1" presStyleCnt="0"/>
      <dgm:spPr/>
    </dgm:pt>
    <dgm:pt modelId="{3AA7667A-35CE-4088-B03A-7A984E8DB325}" type="pres">
      <dgm:prSet presAssocID="{1725DBEC-597A-410E-BC19-B03503202751}" presName="composite" presStyleCnt="0"/>
      <dgm:spPr/>
    </dgm:pt>
    <dgm:pt modelId="{C9969E79-ACF4-4534-BB78-E333B071125D}" type="pres">
      <dgm:prSet presAssocID="{1725DBEC-597A-410E-BC19-B03503202751}" presName="background" presStyleLbl="node0" presStyleIdx="1" presStyleCnt="3"/>
      <dgm:spPr/>
    </dgm:pt>
    <dgm:pt modelId="{77B88F8B-EF14-4322-91AB-CA266AD14972}" type="pres">
      <dgm:prSet presAssocID="{1725DBEC-597A-410E-BC19-B03503202751}" presName="text" presStyleLbl="fgAcc0" presStyleIdx="1" presStyleCnt="3">
        <dgm:presLayoutVars>
          <dgm:chPref val="3"/>
        </dgm:presLayoutVars>
      </dgm:prSet>
      <dgm:spPr/>
    </dgm:pt>
    <dgm:pt modelId="{0BB52D14-9193-4516-AAD6-AEF22C8B03EE}" type="pres">
      <dgm:prSet presAssocID="{1725DBEC-597A-410E-BC19-B03503202751}" presName="hierChild2" presStyleCnt="0"/>
      <dgm:spPr/>
    </dgm:pt>
    <dgm:pt modelId="{D713428B-3AF0-4B7D-9FA5-35D2E35A830C}" type="pres">
      <dgm:prSet presAssocID="{33ED4580-07EC-4408-BE60-5483088F9928}" presName="hierRoot1" presStyleCnt="0"/>
      <dgm:spPr/>
    </dgm:pt>
    <dgm:pt modelId="{59A021CE-DAC6-4658-8843-C1FAD85985D2}" type="pres">
      <dgm:prSet presAssocID="{33ED4580-07EC-4408-BE60-5483088F9928}" presName="composite" presStyleCnt="0"/>
      <dgm:spPr/>
    </dgm:pt>
    <dgm:pt modelId="{ED296DC5-AF51-4E2B-8399-6F52D0BFB6C0}" type="pres">
      <dgm:prSet presAssocID="{33ED4580-07EC-4408-BE60-5483088F9928}" presName="background" presStyleLbl="node0" presStyleIdx="2" presStyleCnt="3"/>
      <dgm:spPr/>
    </dgm:pt>
    <dgm:pt modelId="{D4B8E79B-8CD2-492B-AB77-AC4480BF0CD5}" type="pres">
      <dgm:prSet presAssocID="{33ED4580-07EC-4408-BE60-5483088F9928}" presName="text" presStyleLbl="fgAcc0" presStyleIdx="2" presStyleCnt="3">
        <dgm:presLayoutVars>
          <dgm:chPref val="3"/>
        </dgm:presLayoutVars>
      </dgm:prSet>
      <dgm:spPr/>
    </dgm:pt>
    <dgm:pt modelId="{102F5AD3-EB7F-449F-9C1B-88466362A13A}" type="pres">
      <dgm:prSet presAssocID="{33ED4580-07EC-4408-BE60-5483088F9928}" presName="hierChild2" presStyleCnt="0"/>
      <dgm:spPr/>
    </dgm:pt>
  </dgm:ptLst>
  <dgm:cxnLst>
    <dgm:cxn modelId="{6997C71C-DE88-495C-968E-E13C97C2C2A6}" type="presOf" srcId="{33ED4580-07EC-4408-BE60-5483088F9928}" destId="{D4B8E79B-8CD2-492B-AB77-AC4480BF0CD5}" srcOrd="0" destOrd="0" presId="urn:microsoft.com/office/officeart/2005/8/layout/hierarchy1"/>
    <dgm:cxn modelId="{319C6B20-34EE-4732-A436-F36810A451B6}" type="presOf" srcId="{B92AE046-50C3-47CB-921E-77EC6CDC7B72}" destId="{964C7BBD-87B6-4178-A9D3-41029A71CB77}" srcOrd="0" destOrd="0" presId="urn:microsoft.com/office/officeart/2005/8/layout/hierarchy1"/>
    <dgm:cxn modelId="{BB872829-8E5A-41E5-998E-08AC31A0C2F1}" type="presOf" srcId="{1725DBEC-597A-410E-BC19-B03503202751}" destId="{77B88F8B-EF14-4322-91AB-CA266AD14972}" srcOrd="0" destOrd="0" presId="urn:microsoft.com/office/officeart/2005/8/layout/hierarchy1"/>
    <dgm:cxn modelId="{01F18036-C32B-47F6-9922-3C883DD3C545}" srcId="{0BE40186-1D3E-4198-9717-155AE27C793A}" destId="{1725DBEC-597A-410E-BC19-B03503202751}" srcOrd="1" destOrd="0" parTransId="{CF00D34E-93F8-46AD-AE09-5494425C3360}" sibTransId="{7E63E38A-22CD-453B-886E-EEB11907DED0}"/>
    <dgm:cxn modelId="{D94E0F76-969C-40B3-A254-0E6470D55370}" type="presOf" srcId="{0BE40186-1D3E-4198-9717-155AE27C793A}" destId="{279FF43E-750D-4360-919A-25BDB7627071}" srcOrd="0" destOrd="0" presId="urn:microsoft.com/office/officeart/2005/8/layout/hierarchy1"/>
    <dgm:cxn modelId="{0C6F0880-3767-4313-A01A-62131E7767A5}" srcId="{0BE40186-1D3E-4198-9717-155AE27C793A}" destId="{B92AE046-50C3-47CB-921E-77EC6CDC7B72}" srcOrd="0" destOrd="0" parTransId="{D3C5FDF6-CD59-4CE0-980D-FFA40A51BD2A}" sibTransId="{9566AD6E-D604-45E3-A111-CFA16C6B3CA1}"/>
    <dgm:cxn modelId="{4C1D4C9D-B830-448D-90AC-E55C2C4CE70C}" srcId="{0BE40186-1D3E-4198-9717-155AE27C793A}" destId="{33ED4580-07EC-4408-BE60-5483088F9928}" srcOrd="2" destOrd="0" parTransId="{2649ACE9-CD9B-4142-8F53-0C1C1688C6EB}" sibTransId="{96623206-4F0D-447B-BE29-CC8FDDCCCFFA}"/>
    <dgm:cxn modelId="{C8CC141C-7886-4689-BC20-E21EDD62BFA0}" type="presParOf" srcId="{279FF43E-750D-4360-919A-25BDB7627071}" destId="{78445ACA-15EF-4557-9A0C-D2A93DF2A1F0}" srcOrd="0" destOrd="0" presId="urn:microsoft.com/office/officeart/2005/8/layout/hierarchy1"/>
    <dgm:cxn modelId="{960AD0C5-BDCB-4906-9BE2-3710AED5A39B}" type="presParOf" srcId="{78445ACA-15EF-4557-9A0C-D2A93DF2A1F0}" destId="{254B2EFC-63F8-4193-B7F4-0E5DC998A019}" srcOrd="0" destOrd="0" presId="urn:microsoft.com/office/officeart/2005/8/layout/hierarchy1"/>
    <dgm:cxn modelId="{DC9474FD-0574-4D5B-8AD6-7733D5978E34}" type="presParOf" srcId="{254B2EFC-63F8-4193-B7F4-0E5DC998A019}" destId="{1D16E0EF-BE93-445D-8C43-CBEBEAB6EC42}" srcOrd="0" destOrd="0" presId="urn:microsoft.com/office/officeart/2005/8/layout/hierarchy1"/>
    <dgm:cxn modelId="{AB866C7A-158A-4EDD-B211-C3C3EF1D701E}" type="presParOf" srcId="{254B2EFC-63F8-4193-B7F4-0E5DC998A019}" destId="{964C7BBD-87B6-4178-A9D3-41029A71CB77}" srcOrd="1" destOrd="0" presId="urn:microsoft.com/office/officeart/2005/8/layout/hierarchy1"/>
    <dgm:cxn modelId="{9B432052-1EB9-490B-894C-E9EB5E51BF57}" type="presParOf" srcId="{78445ACA-15EF-4557-9A0C-D2A93DF2A1F0}" destId="{C21C5A57-873F-4744-9BD3-D11A3A42E209}" srcOrd="1" destOrd="0" presId="urn:microsoft.com/office/officeart/2005/8/layout/hierarchy1"/>
    <dgm:cxn modelId="{A1AC74E5-4063-4AB7-8A9C-3207B96608A9}" type="presParOf" srcId="{279FF43E-750D-4360-919A-25BDB7627071}" destId="{CB74F844-5ADE-4E2F-8D03-5CC6D7DF4DCF}" srcOrd="1" destOrd="0" presId="urn:microsoft.com/office/officeart/2005/8/layout/hierarchy1"/>
    <dgm:cxn modelId="{E2F906AD-C256-43F3-8948-25274D58F9FD}" type="presParOf" srcId="{CB74F844-5ADE-4E2F-8D03-5CC6D7DF4DCF}" destId="{3AA7667A-35CE-4088-B03A-7A984E8DB325}" srcOrd="0" destOrd="0" presId="urn:microsoft.com/office/officeart/2005/8/layout/hierarchy1"/>
    <dgm:cxn modelId="{63181712-A1BC-41A0-9F14-74F26DF55868}" type="presParOf" srcId="{3AA7667A-35CE-4088-B03A-7A984E8DB325}" destId="{C9969E79-ACF4-4534-BB78-E333B071125D}" srcOrd="0" destOrd="0" presId="urn:microsoft.com/office/officeart/2005/8/layout/hierarchy1"/>
    <dgm:cxn modelId="{5FB80AD3-0289-4FFA-A9F5-6D62E6840FA6}" type="presParOf" srcId="{3AA7667A-35CE-4088-B03A-7A984E8DB325}" destId="{77B88F8B-EF14-4322-91AB-CA266AD14972}" srcOrd="1" destOrd="0" presId="urn:microsoft.com/office/officeart/2005/8/layout/hierarchy1"/>
    <dgm:cxn modelId="{E1788CEE-4729-439C-AF62-E53E3109324B}" type="presParOf" srcId="{CB74F844-5ADE-4E2F-8D03-5CC6D7DF4DCF}" destId="{0BB52D14-9193-4516-AAD6-AEF22C8B03EE}" srcOrd="1" destOrd="0" presId="urn:microsoft.com/office/officeart/2005/8/layout/hierarchy1"/>
    <dgm:cxn modelId="{4713CE99-D871-4650-9B24-6C5A93642C1B}" type="presParOf" srcId="{279FF43E-750D-4360-919A-25BDB7627071}" destId="{D713428B-3AF0-4B7D-9FA5-35D2E35A830C}" srcOrd="2" destOrd="0" presId="urn:microsoft.com/office/officeart/2005/8/layout/hierarchy1"/>
    <dgm:cxn modelId="{03CF15E9-A629-4B01-B946-502B73630A16}" type="presParOf" srcId="{D713428B-3AF0-4B7D-9FA5-35D2E35A830C}" destId="{59A021CE-DAC6-4658-8843-C1FAD85985D2}" srcOrd="0" destOrd="0" presId="urn:microsoft.com/office/officeart/2005/8/layout/hierarchy1"/>
    <dgm:cxn modelId="{20BDB0B4-8DBD-498D-8B37-86554EC48C4F}" type="presParOf" srcId="{59A021CE-DAC6-4658-8843-C1FAD85985D2}" destId="{ED296DC5-AF51-4E2B-8399-6F52D0BFB6C0}" srcOrd="0" destOrd="0" presId="urn:microsoft.com/office/officeart/2005/8/layout/hierarchy1"/>
    <dgm:cxn modelId="{0FC204E6-5789-4FF7-BA9B-0562EF9F926C}" type="presParOf" srcId="{59A021CE-DAC6-4658-8843-C1FAD85985D2}" destId="{D4B8E79B-8CD2-492B-AB77-AC4480BF0CD5}" srcOrd="1" destOrd="0" presId="urn:microsoft.com/office/officeart/2005/8/layout/hierarchy1"/>
    <dgm:cxn modelId="{928EA43A-7EA4-4E3B-A421-26B7198D0D90}" type="presParOf" srcId="{D713428B-3AF0-4B7D-9FA5-35D2E35A830C}" destId="{102F5AD3-EB7F-449F-9C1B-88466362A1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2C44-C49E-448A-A125-4849BFFF7D6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6A8B8-72A1-4C03-8FAD-F60DA23CE3CC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solidFill>
                <a:srgbClr val="5D0B85"/>
              </a:solidFill>
            </a:rPr>
            <a:t>• Hands-on learning</a:t>
          </a:r>
        </a:p>
      </dsp:txBody>
      <dsp:txXfrm>
        <a:off x="0" y="0"/>
        <a:ext cx="8229600" cy="1131490"/>
      </dsp:txXfrm>
    </dsp:sp>
    <dsp:sp modelId="{1752E90B-6253-4809-9CBA-A7E363766BB2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AAC05-07CA-4CFE-97FF-775430BC5934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solidFill>
                <a:srgbClr val="5D0B85"/>
              </a:solidFill>
            </a:rPr>
            <a:t>• Immediate feedback</a:t>
          </a:r>
        </a:p>
      </dsp:txBody>
      <dsp:txXfrm>
        <a:off x="0" y="1131490"/>
        <a:ext cx="8229600" cy="1131490"/>
      </dsp:txXfrm>
    </dsp:sp>
    <dsp:sp modelId="{BCF5DE83-7423-4892-AF7E-3AE9A433D9EE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452AF-3B5E-49E9-B19D-E434A0734FAF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solidFill>
                <a:srgbClr val="5D0B85"/>
              </a:solidFill>
            </a:rPr>
            <a:t>•</a:t>
          </a:r>
          <a:r>
            <a:rPr lang="en-US" sz="5200" kern="1200" dirty="0"/>
            <a:t> </a:t>
          </a:r>
          <a:r>
            <a:rPr lang="en-US" sz="5200" kern="1200" dirty="0">
              <a:solidFill>
                <a:srgbClr val="5D0B85"/>
              </a:solidFill>
            </a:rPr>
            <a:t>Safe practice environment</a:t>
          </a:r>
        </a:p>
      </dsp:txBody>
      <dsp:txXfrm>
        <a:off x="0" y="2262981"/>
        <a:ext cx="8229600" cy="1131490"/>
      </dsp:txXfrm>
    </dsp:sp>
    <dsp:sp modelId="{6F0BF70D-0642-4649-9CB9-9189BBBC56CA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E9E3D-74D2-494D-B0D6-9C9945162E09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solidFill>
                <a:srgbClr val="5D0B85"/>
              </a:solidFill>
            </a:rPr>
            <a:t>•</a:t>
          </a:r>
          <a:r>
            <a:rPr lang="en-US" sz="5200" kern="1200" dirty="0"/>
            <a:t> </a:t>
          </a:r>
          <a:r>
            <a:rPr lang="en-US" sz="5200" kern="1200" dirty="0">
              <a:solidFill>
                <a:srgbClr val="5D0B85"/>
              </a:solidFill>
            </a:rPr>
            <a:t>Supports all learning styles</a:t>
          </a:r>
        </a:p>
      </dsp:txBody>
      <dsp:txXfrm>
        <a:off x="0" y="3394472"/>
        <a:ext cx="8229600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A4176-C58B-47D3-BE58-1B357F71F3B5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D0B85"/>
              </a:solidFill>
            </a:rPr>
            <a:t>• View trainee attempts</a:t>
          </a:r>
        </a:p>
      </dsp:txBody>
      <dsp:txXfrm>
        <a:off x="4674180" y="102284"/>
        <a:ext cx="1601316" cy="1601316"/>
      </dsp:txXfrm>
    </dsp:sp>
    <dsp:sp modelId="{D781A669-D103-4FFB-8215-8D2A0D7F80A7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D45B2-95F3-45D9-8918-DFFA87804ACA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D0B85"/>
              </a:solidFill>
            </a:rPr>
            <a:t>• Identify error patterns</a:t>
          </a:r>
        </a:p>
      </dsp:txBody>
      <dsp:txXfrm>
        <a:off x="4674180" y="2822362"/>
        <a:ext cx="1601316" cy="1601316"/>
      </dsp:txXfrm>
    </dsp:sp>
    <dsp:sp modelId="{CE932E10-72C4-4781-A0B8-981647D16550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1F2C2-3770-4EF3-B253-C3A8483C55BA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D0B85"/>
              </a:solidFill>
            </a:rPr>
            <a:t>• Assign targeted scenarios</a:t>
          </a:r>
        </a:p>
      </dsp:txBody>
      <dsp:txXfrm>
        <a:off x="1954103" y="2822362"/>
        <a:ext cx="1601316" cy="1601316"/>
      </dsp:txXfrm>
    </dsp:sp>
    <dsp:sp modelId="{A60F191C-4D99-405D-B001-E9A8BE64E794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97FC5-9967-4F45-8950-2BD2F54759D0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D0B85"/>
              </a:solidFill>
            </a:rPr>
            <a:t>• Track competency over time</a:t>
          </a:r>
        </a:p>
      </dsp:txBody>
      <dsp:txXfrm>
        <a:off x="1954103" y="102284"/>
        <a:ext cx="1601316" cy="1601316"/>
      </dsp:txXfrm>
    </dsp:sp>
    <dsp:sp modelId="{42C61214-7308-4E2B-AA8C-410F57F2A116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6E0EF-BE93-445D-8C43-CBEBEAB6EC42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C7BBD-87B6-4178-A9D3-41029A71CB77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5D0B85"/>
              </a:solidFill>
            </a:rPr>
            <a:t>• Less time correcting early mistakes</a:t>
          </a:r>
        </a:p>
      </dsp:txBody>
      <dsp:txXfrm>
        <a:off x="283960" y="1066136"/>
        <a:ext cx="2107770" cy="1308711"/>
      </dsp:txXfrm>
    </dsp:sp>
    <dsp:sp modelId="{C9969E79-ACF4-4534-BB78-E333B071125D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88F8B-EF14-4322-91AB-CA266AD14972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5D0B85"/>
              </a:solidFill>
            </a:rPr>
            <a:t>• More consistent coaching</a:t>
          </a:r>
        </a:p>
      </dsp:txBody>
      <dsp:txXfrm>
        <a:off x="2959652" y="1066136"/>
        <a:ext cx="2107770" cy="1308711"/>
      </dsp:txXfrm>
    </dsp:sp>
    <dsp:sp modelId="{ED296DC5-AF51-4E2B-8399-6F52D0BFB6C0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8E79B-8CD2-492B-AB77-AC4480BF0CD5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5D0B85"/>
              </a:solidFill>
            </a:rPr>
            <a:t>• Higher trainee confidence on Day 1</a:t>
          </a:r>
        </a:p>
      </dsp:txBody>
      <dsp:txXfrm>
        <a:off x="5635343" y="1066136"/>
        <a:ext cx="2107770" cy="130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A968E-C21B-95BB-E562-2F96274D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923" r="1" b="1"/>
          <a:stretch>
            <a:fillRect/>
          </a:stretch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51037"/>
            <a:ext cx="3766336" cy="150993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5D0B85"/>
                </a:solidFill>
              </a:rPr>
              <a:t>Simulation for Learning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5D0B85"/>
                </a:solidFill>
              </a:rPr>
              <a:t>A modern training approach that converts SOPs into interactive, repeatable practice—reducing classroom load and improving retention.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 b="1" dirty="0">
                <a:solidFill>
                  <a:srgbClr val="5D0B85"/>
                </a:solidFill>
              </a:rPr>
              <a:t>Training Team Impact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7ED299-E110-AB63-0BD7-8B8BDB83F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876344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b="1" dirty="0">
                <a:solidFill>
                  <a:srgbClr val="5D0B85"/>
                </a:solidFill>
              </a:rPr>
              <a:t>Why Simulation Works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6E0934-34DF-1944-A1B4-E535A2980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798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5D0B85"/>
                </a:solidFill>
              </a:rPr>
              <a:t>Training Workflow Integration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542FC-4800-891B-E77E-022FD887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210"/>
          <a:stretch>
            <a:fillRect/>
          </a:stretch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5D0B85"/>
                </a:solidFill>
              </a:rPr>
              <a:t>1. Introduce concepts in the classroom</a:t>
            </a:r>
          </a:p>
          <a:p>
            <a:r>
              <a:rPr lang="en-US" sz="1600" dirty="0">
                <a:solidFill>
                  <a:srgbClr val="5D0B85"/>
                </a:solidFill>
              </a:rPr>
              <a:t>2. Practice in simulation</a:t>
            </a:r>
          </a:p>
          <a:p>
            <a:r>
              <a:rPr lang="en-US" sz="1600" dirty="0">
                <a:solidFill>
                  <a:srgbClr val="5D0B85"/>
                </a:solidFill>
              </a:rPr>
              <a:t>3. Reinforce with coaching on the floor</a:t>
            </a:r>
          </a:p>
          <a:p>
            <a:r>
              <a:rPr lang="en-US" sz="1600" dirty="0">
                <a:solidFill>
                  <a:srgbClr val="5D0B85"/>
                </a:solidFill>
              </a:rPr>
              <a:t>4. Validate readiness with scores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3752849"/>
            <a:ext cx="3018935" cy="2452687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solidFill>
                  <a:srgbClr val="5D0B85"/>
                </a:solidFill>
              </a:rPr>
              <a:t>Scenario-Based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08497-F1CB-545B-F028-003885AE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78" b="30735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396" y="3752850"/>
            <a:ext cx="3483826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Belt-to-ULD loading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Scanning &amp; sorting accuracy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Hazard identification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Time-pressure decision making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5D0B85"/>
                </a:solidFill>
              </a:rPr>
              <a:t>Performance Metrics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A9658-F85A-50E8-F123-38249D1F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99"/>
          <a:stretch>
            <a:fillRect/>
          </a:stretch>
        </p:blipFill>
        <p:spPr>
          <a:xfrm>
            <a:off x="1287854" y="364142"/>
            <a:ext cx="6640331" cy="3867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Speed &amp; cycle time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Sort accuracy / mis-sorts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Loading quality scores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D0B85"/>
                </a:solidFill>
              </a:rPr>
              <a:t>• Safety compliance behaviors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5D0B85"/>
                </a:solidFill>
              </a:rPr>
              <a:t>Instructor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33B556-9A01-327F-206F-D4A65DE22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373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5D0B85"/>
                </a:solidFill>
              </a:rPr>
              <a:t>Adaptability &amp;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1518"/>
          </a:xfrm>
        </p:spPr>
        <p:txBody>
          <a:bodyPr/>
          <a:lstStyle/>
          <a:p>
            <a:r>
              <a:rPr dirty="0">
                <a:solidFill>
                  <a:srgbClr val="5D0B85"/>
                </a:solidFill>
              </a:rPr>
              <a:t>Training modules update quickly as SOPs evolve—no major video reshoots or reprints required.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5D0B85"/>
                </a:solidFill>
              </a:rPr>
              <a:t>Certification &amp; Readiness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7F0B0-E240-09FE-16A0-B106F419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6" t="13193" r="12079" b="14264"/>
          <a:stretch>
            <a:fillRect/>
          </a:stretch>
        </p:blipFill>
        <p:spPr>
          <a:xfrm>
            <a:off x="923006" y="349624"/>
            <a:ext cx="7297986" cy="36844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rgbClr val="5D0B85"/>
                </a:solidFill>
              </a:rPr>
              <a:t>Simulation scores can be used as an additional readiness signal before live package handling.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3037670" cy="155690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5D0B85"/>
                </a:solidFill>
              </a:rPr>
              <a:t>Support for All Roles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F6920-1650-5E70-1D85-2E885342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91" b="5791"/>
          <a:stretch>
            <a:fillRect/>
          </a:stretch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D0B85"/>
                </a:solidFill>
              </a:rPr>
              <a:t>• Handlers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D0B85"/>
                </a:solidFill>
              </a:rPr>
              <a:t>• Ramp agents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D0B85"/>
                </a:solidFill>
              </a:rPr>
              <a:t>• Couriers &amp; drivers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D0B85"/>
                </a:solidFill>
              </a:rPr>
              <a:t>• Operations leaders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18845</TotalTime>
  <Words>201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Simulation for Learning &amp; Development</vt:lpstr>
      <vt:lpstr>Why Simulation Works</vt:lpstr>
      <vt:lpstr>Training Workflow Integration</vt:lpstr>
      <vt:lpstr>Scenario-Based Learning</vt:lpstr>
      <vt:lpstr>Performance Metrics</vt:lpstr>
      <vt:lpstr>Instructor Tools</vt:lpstr>
      <vt:lpstr>Adaptability &amp; Updates</vt:lpstr>
      <vt:lpstr>Certification &amp; Readiness</vt:lpstr>
      <vt:lpstr>Support for All Roles</vt:lpstr>
      <vt:lpstr>Training Team Impact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 Diouf</dc:creator>
  <cp:keywords/>
  <dc:description>generated using python-pptx</dc:description>
  <cp:lastModifiedBy>M Diouf</cp:lastModifiedBy>
  <cp:revision>3</cp:revision>
  <dcterms:created xsi:type="dcterms:W3CDTF">2013-01-27T09:14:16Z</dcterms:created>
  <dcterms:modified xsi:type="dcterms:W3CDTF">2025-12-24T09:24:30Z</dcterms:modified>
  <cp:category/>
</cp:coreProperties>
</file>