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0B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48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817315-BC90-A593-51AB-E23F6AD750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58" r="1" b="4072"/>
          <a:stretch>
            <a:fillRect/>
          </a:stretch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4551037"/>
            <a:ext cx="3766336" cy="1509931"/>
          </a:xfrm>
        </p:spPr>
        <p:txBody>
          <a:bodyPr>
            <a:normAutofit/>
          </a:bodyPr>
          <a:lstStyle/>
          <a:p>
            <a:r>
              <a:rPr lang="en-US" sz="3100" b="1" dirty="0">
                <a:solidFill>
                  <a:srgbClr val="5D0B85"/>
                </a:solidFill>
              </a:rPr>
              <a:t>Welcome to The</a:t>
            </a:r>
            <a:br>
              <a:rPr lang="en-US" sz="3100" b="1" dirty="0">
                <a:solidFill>
                  <a:srgbClr val="5D0B85"/>
                </a:solidFill>
              </a:rPr>
            </a:br>
            <a:r>
              <a:rPr lang="en-US" sz="3100" b="1" dirty="0">
                <a:solidFill>
                  <a:srgbClr val="5D0B85"/>
                </a:solidFill>
              </a:rPr>
              <a:t>FedEx Simulation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684" y="4551037"/>
            <a:ext cx="3861009" cy="1509935"/>
          </a:xfrm>
        </p:spPr>
        <p:txBody>
          <a:bodyPr anchor="ctr">
            <a:normAutofit/>
          </a:bodyPr>
          <a:lstStyle/>
          <a:p>
            <a:r>
              <a:rPr lang="en-US" sz="1700" dirty="0">
                <a:solidFill>
                  <a:srgbClr val="5D0B85"/>
                </a:solidFill>
              </a:rPr>
              <a:t>A new way to learn the job—through interactive, hands-on practice that builds confidence before touching live volume.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004406"/>
            <a:ext cx="3276451" cy="1277804"/>
          </a:xfrm>
        </p:spPr>
        <p:txBody>
          <a:bodyPr anchor="b">
            <a:noAutofit/>
          </a:bodyPr>
          <a:lstStyle/>
          <a:p>
            <a:r>
              <a:rPr lang="en-US" sz="4000" b="1" dirty="0">
                <a:solidFill>
                  <a:srgbClr val="5D0B85"/>
                </a:solidFill>
              </a:rPr>
              <a:t>What You Will Learn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5D0B85"/>
                </a:solidFill>
              </a:rPr>
              <a:t>• Sorting and scanning basics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5D0B85"/>
                </a:solidFill>
              </a:rPr>
              <a:t>• Belt flow and package movement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5D0B85"/>
                </a:solidFill>
              </a:rPr>
              <a:t>• How to load safely and correctly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5D0B85"/>
                </a:solidFill>
              </a:rPr>
              <a:t>• How to avoid common mistakes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261E2-E830-4A53-D103-229F201E44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65" r="29415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D4BA6-8EDF-DA40-F3C4-30EA48A41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79" r="510"/>
          <a:stretch>
            <a:fillRect/>
          </a:stretch>
        </p:blipFill>
        <p:spPr>
          <a:xfrm>
            <a:off x="2644802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788" y="695654"/>
            <a:ext cx="3790950" cy="189991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5D0B85"/>
                </a:solidFill>
              </a:rPr>
              <a:t>Practice Without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256" y="2419584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rgbClr val="5D0B85"/>
                </a:solidFill>
              </a:rPr>
              <a:t>Make mistakes safely, learn quickly, and retry as needed—no risk, no rush.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39520"/>
            <a:ext cx="2571750" cy="1719072"/>
          </a:xfrm>
        </p:spPr>
        <p:txBody>
          <a:bodyPr anchor="b">
            <a:normAutofit/>
          </a:bodyPr>
          <a:lstStyle/>
          <a:p>
            <a:r>
              <a:rPr lang="en-US" sz="4700" b="1" dirty="0">
                <a:solidFill>
                  <a:srgbClr val="5D0B85"/>
                </a:solidFill>
              </a:rPr>
              <a:t>Realistic Scenarios</a:t>
            </a: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sX0" fmla="*/ 0 w 2441321"/>
              <a:gd name="csY0" fmla="*/ 0 h 18288"/>
              <a:gd name="csX1" fmla="*/ 585917 w 2441321"/>
              <a:gd name="csY1" fmla="*/ 0 h 18288"/>
              <a:gd name="csX2" fmla="*/ 1196247 w 2441321"/>
              <a:gd name="csY2" fmla="*/ 0 h 18288"/>
              <a:gd name="csX3" fmla="*/ 1806578 w 2441321"/>
              <a:gd name="csY3" fmla="*/ 0 h 18288"/>
              <a:gd name="csX4" fmla="*/ 2441321 w 2441321"/>
              <a:gd name="csY4" fmla="*/ 0 h 18288"/>
              <a:gd name="csX5" fmla="*/ 2441321 w 2441321"/>
              <a:gd name="csY5" fmla="*/ 18288 h 18288"/>
              <a:gd name="csX6" fmla="*/ 1830991 w 2441321"/>
              <a:gd name="csY6" fmla="*/ 18288 h 18288"/>
              <a:gd name="csX7" fmla="*/ 1269487 w 2441321"/>
              <a:gd name="csY7" fmla="*/ 18288 h 18288"/>
              <a:gd name="csX8" fmla="*/ 707983 w 2441321"/>
              <a:gd name="csY8" fmla="*/ 18288 h 18288"/>
              <a:gd name="csX9" fmla="*/ 0 w 2441321"/>
              <a:gd name="csY9" fmla="*/ 18288 h 18288"/>
              <a:gd name="csX10" fmla="*/ 0 w 2441321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02" y="2807208"/>
            <a:ext cx="2571750" cy="2266816"/>
          </a:xfrm>
        </p:spPr>
        <p:txBody>
          <a:bodyPr anchor="t">
            <a:normAutofit/>
          </a:bodyPr>
          <a:lstStyle/>
          <a:p>
            <a:r>
              <a:rPr lang="en-US" sz="1700" dirty="0">
                <a:solidFill>
                  <a:srgbClr val="5D0B85"/>
                </a:solidFill>
              </a:rPr>
              <a:t>Simulations reflect the real FedEx environment, including belts, ULDs, scan rules, and decision points.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FAA94-AFD2-C822-D823-BC15640A9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72"/>
          <a:stretch>
            <a:fillRect/>
          </a:stretch>
        </p:blipFill>
        <p:spPr>
          <a:xfrm>
            <a:off x="3490722" y="2036664"/>
            <a:ext cx="5177790" cy="27846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E700A8-AE52-4017-8C7E-C20956F74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06" y="729175"/>
            <a:ext cx="8324514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635" y="2957934"/>
            <a:ext cx="2846880" cy="27797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b="1" kern="1200" dirty="0">
                <a:solidFill>
                  <a:srgbClr val="5D0B85"/>
                </a:solidFill>
                <a:latin typeface="+mj-lt"/>
                <a:ea typeface="+mj-ea"/>
                <a:cs typeface="+mj-cs"/>
              </a:rPr>
              <a:t>Guided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635" y="1108727"/>
            <a:ext cx="2846880" cy="16710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 dirty="0">
                <a:solidFill>
                  <a:srgbClr val="5D0B85">
                    <a:alpha val="70000"/>
                  </a:srgbClr>
                </a:solidFill>
                <a:latin typeface="+mn-lt"/>
                <a:ea typeface="+mn-ea"/>
                <a:cs typeface="+mn-cs"/>
              </a:rPr>
              <a:t>The system highlights successes and errors so you always know what to improve next.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729DC-EED0-BDA0-2FA7-FEDED17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363" y="1438039"/>
            <a:ext cx="4580374" cy="3435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B91459-B34D-4ED2-9D24-D2AB668BC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72723-CC62-0608-B63A-0F7DAACF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6" y="1506071"/>
            <a:ext cx="2989616" cy="18256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500" b="1" dirty="0">
                <a:solidFill>
                  <a:srgbClr val="5D0B85"/>
                </a:solidFill>
              </a:rPr>
              <a:t>Build Confidence Early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11D60-7AD4-8C9B-29D9-19BC0DE0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7003"/>
          <a:stretch>
            <a:fillRect/>
          </a:stretch>
        </p:blipFill>
        <p:spPr>
          <a:xfrm>
            <a:off x="3889915" y="163646"/>
            <a:ext cx="5105027" cy="26230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FACC-3612-D930-9AFB-5A2D5F830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66" y="3526300"/>
            <a:ext cx="2989616" cy="258845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1700" dirty="0">
                <a:solidFill>
                  <a:srgbClr val="5D0B85"/>
                </a:solidFill>
              </a:rPr>
              <a:t>By the time you step onto the floor, the motions and decisions already feel familiar.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37E3AC-1C6B-1196-B190-255062A0AA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4" t="6729" r="5409"/>
          <a:stretch>
            <a:fillRect/>
          </a:stretch>
        </p:blipFill>
        <p:spPr>
          <a:xfrm>
            <a:off x="3889915" y="3182471"/>
            <a:ext cx="5105027" cy="312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0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16" y="4883544"/>
            <a:ext cx="2907065" cy="1556907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rgbClr val="5D0B85"/>
                </a:solidFill>
              </a:rPr>
              <a:t>Your Journey Starts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95372-F7CF-3AAE-CFF7-74DED7B1E3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41" b="22846"/>
          <a:stretch>
            <a:fillRect/>
          </a:stretch>
        </p:blipFill>
        <p:spPr>
          <a:xfrm>
            <a:off x="719403" y="364142"/>
            <a:ext cx="7777234" cy="38679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17950" y="5666847"/>
            <a:ext cx="146304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039" y="4883544"/>
            <a:ext cx="4940186" cy="1556907"/>
          </a:xfrm>
        </p:spPr>
        <p:txBody>
          <a:bodyPr anchor="ctr">
            <a:normAutofit/>
          </a:bodyPr>
          <a:lstStyle/>
          <a:p>
            <a:r>
              <a:rPr lang="en-US" sz="1700" dirty="0">
                <a:solidFill>
                  <a:srgbClr val="5D0B85"/>
                </a:solidFill>
              </a:rPr>
              <a:t>Learn the skills. Build the instincts. Become part of the FedEx team.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18725</TotalTime>
  <Words>154</Words>
  <Application>Microsoft Office PowerPoint</Application>
  <PresentationFormat>On-screen Show (4:3)</PresentationFormat>
  <Paragraphs>17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Welcome to The FedEx Simulation Center</vt:lpstr>
      <vt:lpstr>What You Will Learn</vt:lpstr>
      <vt:lpstr>Practice Without Pressure</vt:lpstr>
      <vt:lpstr>Realistic Scenarios</vt:lpstr>
      <vt:lpstr>Guided Feedback</vt:lpstr>
      <vt:lpstr>Build Confidence Early</vt:lpstr>
      <vt:lpstr>Your Journey Starts Here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 Diouf</dc:creator>
  <cp:keywords/>
  <dc:description>generated using python-pptx</dc:description>
  <cp:lastModifiedBy>M Diouf</cp:lastModifiedBy>
  <cp:revision>2</cp:revision>
  <dcterms:created xsi:type="dcterms:W3CDTF">2013-01-27T09:14:16Z</dcterms:created>
  <dcterms:modified xsi:type="dcterms:W3CDTF">2025-12-24T06:12:43Z</dcterms:modified>
  <cp:category/>
</cp:coreProperties>
</file>